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2" r:id="rId3"/>
    <p:sldId id="328" r:id="rId4"/>
    <p:sldId id="283" r:id="rId5"/>
    <p:sldId id="270" r:id="rId6"/>
    <p:sldId id="309" r:id="rId7"/>
    <p:sldId id="337" r:id="rId8"/>
    <p:sldId id="334" r:id="rId9"/>
    <p:sldId id="336" r:id="rId10"/>
    <p:sldId id="338" r:id="rId11"/>
    <p:sldId id="335" r:id="rId12"/>
    <p:sldId id="339" r:id="rId13"/>
    <p:sldId id="332" r:id="rId14"/>
    <p:sldId id="333" r:id="rId15"/>
    <p:sldId id="342" r:id="rId16"/>
    <p:sldId id="343" r:id="rId17"/>
    <p:sldId id="344" r:id="rId18"/>
    <p:sldId id="345" r:id="rId19"/>
    <p:sldId id="346" r:id="rId20"/>
    <p:sldId id="347" r:id="rId21"/>
    <p:sldId id="322" r:id="rId22"/>
    <p:sldId id="323" r:id="rId23"/>
    <p:sldId id="340" r:id="rId24"/>
    <p:sldId id="311" r:id="rId25"/>
    <p:sldId id="324" r:id="rId26"/>
    <p:sldId id="32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3FF3-5910-4F65-AA4A-73EE668135E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F3406-3B37-4ABF-832A-B55447275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8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3406-3B37-4ABF-832A-B554472752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50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F3406-3B37-4ABF-832A-B554472752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50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2nd P.P\Pictures\Download Picture College\HAIMONTI\hoimonti\KKK\76acdf591acdcb069098812916fc8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49949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  ত ম  </a:t>
            </a:r>
            <a:r>
              <a:rPr lang="en-US" sz="9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00" y="3733800"/>
            <a:ext cx="4191000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বিষয়:বাংলা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শ্রেণি-একাদশ</a:t>
            </a:r>
            <a:endParaRPr lang="en-US" sz="4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76200"/>
            <a:ext cx="3505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সুপ্রিয়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5562600" cy="4800600"/>
          </a:xfrm>
          <a:prstGeom prst="rect">
            <a:avLst/>
          </a:prstGeom>
        </p:spPr>
      </p:pic>
      <p:pic>
        <p:nvPicPr>
          <p:cNvPr id="7" name="Picture 6" descr="20161118_202433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02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104 L 0.65 -0.011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64" y="5410200"/>
            <a:ext cx="89916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স্যাকরা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 “এ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এখনকার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Aporichita\w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4"/>
          <a:stretch/>
        </p:blipFill>
        <p:spPr bwMode="auto">
          <a:xfrm>
            <a:off x="362309" y="228598"/>
            <a:ext cx="370059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Aporichita\e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599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4419600"/>
            <a:ext cx="2209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স্যাকরা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7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64" y="3657600"/>
            <a:ext cx="8991600" cy="312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গহনাগুলির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এয়ারিং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শম্ভুনাথ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স্যাকরার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স্যাকরা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বিলাতি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সামান্যই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শম্ভুবাবু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এয়ারিং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আপনারই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Aporichita\DCE 1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107"/>
            <a:ext cx="7010400" cy="341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-3276600" y="1676400"/>
            <a:ext cx="24384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এয়ারিং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3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50867E-6 L 0.38333 -4.5086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64" y="5105400"/>
            <a:ext cx="8991600" cy="175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এয়ারিং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কন্যাকে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তাঁহারা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আশীর্বাদ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উঠিল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-3276600" y="1676400"/>
            <a:ext cx="2438400" cy="1524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6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50867E-6 L 0.38333 -4.5086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porichita\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4648200"/>
            <a:ext cx="8458200" cy="205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শম্ভুনাথ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কহিলেন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করিব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21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porichita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762000"/>
            <a:ext cx="84581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08959" y="4800600"/>
            <a:ext cx="8077200" cy="1905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বরযাত্রীরা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কপাল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চাপড়াইতে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লাগিল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ফাঁকি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খাওয়াইয়া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দিল-পাকযন্ত্রটাকে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অন্নসুদ্ধ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পারিলে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আফসোস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মিটিত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06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8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9144000" cy="1233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ব্রক্ষ্মা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76400" y="298451"/>
            <a:ext cx="6477000" cy="4654550"/>
            <a:chOff x="1676400" y="103188"/>
            <a:chExt cx="6477000" cy="5078412"/>
          </a:xfrm>
        </p:grpSpPr>
        <p:pic>
          <p:nvPicPr>
            <p:cNvPr id="7" name="Picture 2" descr="C:\Users\USER\Documents\2nd P.P\Pictures\Download Picture College\HAIMONTI\hoimonti\morpho-butterfl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03188"/>
              <a:ext cx="6477000" cy="50784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124200" y="3352539"/>
              <a:ext cx="3361997" cy="17147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প্রজাপতি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19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Aporichita\pic-kamalgonj--2_36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412"/>
            <a:ext cx="4876800" cy="409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5600" y="155575"/>
            <a:ext cx="36576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কষ্টি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পাথর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711825"/>
            <a:ext cx="9144000" cy="11461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খাঁটিত্ব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Aporichita\mac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399"/>
            <a:ext cx="6934200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05665" y="194094"/>
            <a:ext cx="3114135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মকরমুখো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5105400"/>
            <a:ext cx="4757738" cy="15585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কুমিরের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অনুরূপ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Aporichita\ear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388" y="762000"/>
            <a:ext cx="472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4887" y="2819400"/>
            <a:ext cx="1820113" cy="1076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এয়ারিং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81801" y="2590800"/>
            <a:ext cx="2202612" cy="1304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Aporichita\panchosh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5082"/>
            <a:ext cx="7086600" cy="425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5943600"/>
            <a:ext cx="9144000" cy="614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মদনদেবের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140240"/>
            <a:ext cx="2819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পঞ্চশর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5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ocuments\2nd P.P\Pictures\Download Picture College\HAIMONTI\hoimonti\M M M\2012-04-1-1333293778-d41d8cd98f00b204e9800998ecf8427e441.5646260668_ebe0495b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8" t="7640" r="7375" b="6531"/>
          <a:stretch/>
        </p:blipFill>
        <p:spPr bwMode="auto">
          <a:xfrm>
            <a:off x="4262973" y="3395663"/>
            <a:ext cx="4740155" cy="330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 descr="C:\Users\USER\Documents\2nd P.P\Pictures\Download Picture College\HAIMONTI\hoimonti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71148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72000" y="990600"/>
            <a:ext cx="45720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4400" b="1" dirty="0" smtClean="0">
                <a:latin typeface="SutonnyMJ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latin typeface="SutonnyMJ" pitchFamily="2" charset="0"/>
                <a:cs typeface="NikoshBAN" pitchFamily="2" charset="0"/>
              </a:rPr>
              <a:t>5/3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4267200"/>
            <a:ext cx="3810000" cy="1676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65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Aporichita\con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143001"/>
            <a:ext cx="6311631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24200" y="0"/>
            <a:ext cx="2895600" cy="726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কনসর্ট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001048"/>
            <a:ext cx="9144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বাদ্যযন্ত্রের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29141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57"/>
            <a:ext cx="9216571" cy="6850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1230" y="0"/>
            <a:ext cx="3549770" cy="12192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447801"/>
            <a:ext cx="6965829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বিবাহ-উপলক্ষে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1905000"/>
            <a:ext cx="4343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কন্যাপক্ষ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958" y="2895601"/>
            <a:ext cx="5968041" cy="45719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চল্লিশের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1706" y="3429000"/>
            <a:ext cx="6899694" cy="5334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পাকাপাকি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2362200"/>
            <a:ext cx="5181600" cy="457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শম্ভুনাথবাবুর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6220" y="4038601"/>
            <a:ext cx="4328886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220" y="4572001"/>
            <a:ext cx="6083240" cy="3810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6220" y="4953000"/>
            <a:ext cx="4328886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5486401"/>
            <a:ext cx="86106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বরযাত্রীরা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6019801"/>
            <a:ext cx="4267200" cy="533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সরস্বতীর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পদ্মবন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:\Users\Abir\AppData\Local\Microsoft\Windows\Temporary Internet Files\Content.IE5\YDY0MSQE\MM9000437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98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USER\Desktop\C\Robi-cop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9" r="11852" b="13873"/>
          <a:stretch/>
        </p:blipFill>
        <p:spPr bwMode="auto">
          <a:xfrm>
            <a:off x="4800599" y="70359"/>
            <a:ext cx="4117777" cy="11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8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228600"/>
            <a:ext cx="3276600" cy="10668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1600200"/>
            <a:ext cx="3962400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(৬) ‘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গূণ্ডষ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" y="2133600"/>
            <a:ext cx="39624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একমুখ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3200400"/>
            <a:ext cx="39624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অন্দরমহল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ভেতরবাড়ি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733800"/>
            <a:ext cx="5486400" cy="3810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(৮)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গুড়গুড়ি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3400" y="2667000"/>
            <a:ext cx="3962400" cy="457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(৭)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অন্তঃপুর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0726" y="4267201"/>
            <a:ext cx="3953824" cy="3810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আলবোল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6220" y="4724400"/>
            <a:ext cx="4446780" cy="3810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(৯)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কষ্টিপাথর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3472" y="5105400"/>
            <a:ext cx="7629927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খাঁটিত্বে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6467" y="5715000"/>
            <a:ext cx="6570133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(১০)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3400" y="6248400"/>
            <a:ext cx="6519398" cy="6096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বরযাত্রীরা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:\Users\Abir\AppData\Local\Microsoft\Windows\Temporary Internet Files\Content.IE5\6T1XMA6K\MM90028367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260125" cy="29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USER\Desktop\C\Robi-copy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9" r="11852" b="13873"/>
          <a:stretch/>
        </p:blipFill>
        <p:spPr bwMode="auto">
          <a:xfrm>
            <a:off x="3809999" y="156624"/>
            <a:ext cx="5108377" cy="144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228600"/>
            <a:ext cx="2971800" cy="8382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1371600"/>
            <a:ext cx="4697271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(১১)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‘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সওগাদ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0" y="1981200"/>
            <a:ext cx="4702213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উপঢৌকন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3124200"/>
            <a:ext cx="4736811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3657600"/>
            <a:ext cx="4741275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(১৩)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মকরমুখো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2590800"/>
            <a:ext cx="4714427" cy="457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(১২)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লোক-বিদায়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0" y="4267200"/>
            <a:ext cx="5334000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কুমিরের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4800600"/>
            <a:ext cx="4754064" cy="3810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(১৪)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দক্ষযজ্ঞ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5257800"/>
            <a:ext cx="55626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যজ্ঞ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0601" y="1524000"/>
            <a:ext cx="43434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(১৫)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অভিষিক্ত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24401" y="2286000"/>
            <a:ext cx="4419600" cy="4572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অভিষেক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:\Users\Abir\AppData\Local\Microsoft\Windows\Temporary Internet Files\Content.IE5\YDY0MSQE\MM9000437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294" y="3810000"/>
            <a:ext cx="214170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USER\Desktop\C\Robi-copy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9" r="11852" b="13873"/>
          <a:stretch/>
        </p:blipFill>
        <p:spPr bwMode="auto">
          <a:xfrm>
            <a:off x="3428999" y="70359"/>
            <a:ext cx="5489377" cy="137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3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" y="3657600"/>
            <a:ext cx="8951912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অপরিচিতা-গল্পে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বিশেষণের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বলিষ্ঠ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কাহিনি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কল্যাণী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।”-‘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6" descr="C:\Users\USER\Desktop\New folder (2)\house_christmas_colouring_p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2578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ocuments\2nd P.P\Pictures\Download Picture College\HAIMONTI\aaa\ciu.somewherein.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524000"/>
            <a:ext cx="1988807" cy="20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3145 L 0.59114 -0.04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771329"/>
            <a:ext cx="8153400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  <a:sym typeface="Wingdings 2"/>
              </a:rPr>
              <a:t>	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উদ্দীপকটি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পড়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প্রশ্নগুলোর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: </a:t>
            </a:r>
            <a:endParaRPr lang="en-US" sz="28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		         ১৪/০৮/২০১</a:t>
            </a:r>
            <a:r>
              <a:rPr lang="en-US" sz="2800" b="1" dirty="0" smtClean="0">
                <a:latin typeface="SutonnyMJ" pitchFamily="2" charset="0"/>
                <a:cs typeface="NikoshBAN" pitchFamily="2" charset="0"/>
              </a:rPr>
              <a:t>6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বাবা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নার্সিং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বাবা,দাম্পত্য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টাকা-কড়ি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নরকের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!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				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বনানী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				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80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089"/>
            <a:ext cx="9144000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ঠাট্টার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কল্যাণী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বনানীর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।”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বমাননা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বনানীকে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দাম্পত্য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অনাগ্রহী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।”-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মন্তব্যটি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11973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2nd P.P\Pictures\Download Picture College\HAIMONTI\hoimonti\TT\tu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42" y="1676399"/>
            <a:ext cx="7579858" cy="4825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32658"/>
            <a:ext cx="632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StarFlowers-Sky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00"/>
          <a:stretch>
            <a:fillRect/>
          </a:stretch>
        </p:blipFill>
        <p:spPr bwMode="auto">
          <a:xfrm>
            <a:off x="0" y="5029200"/>
            <a:ext cx="912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600" y="2140803"/>
            <a:ext cx="238719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</a:t>
            </a: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ফল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600" y="28956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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cvV‡k‡l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wk¶v_©xiv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---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3687763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algn="just">
              <a:buFontTx/>
              <a:buAutoNum type="arabicParenR"/>
            </a:pPr>
            <a:r>
              <a:rPr lang="en-US" sz="3200" b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‡jLK m¤ú‡K© ej‡Z cvi‡e|</a:t>
            </a:r>
          </a:p>
          <a:p>
            <a:pPr marL="742950" indent="-742950" algn="just">
              <a:buFontTx/>
              <a:buAutoNum type="arabicParenR"/>
            </a:pPr>
            <a:r>
              <a:rPr lang="en-US" sz="3200" b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mie cvV Ki‡Z cvi‡e|</a:t>
            </a:r>
          </a:p>
          <a:p>
            <a:pPr marL="742950" indent="-742950" algn="just"/>
            <a:r>
              <a:rPr lang="en-US" sz="3200" b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3)    KwVb k‡ãi A_© ej‡Z cvi‡e|</a:t>
            </a:r>
          </a:p>
        </p:txBody>
      </p:sp>
    </p:spTree>
    <p:extLst>
      <p:ext uri="{BB962C8B-B14F-4D97-AF65-F5344CB8AC3E}">
        <p14:creationId xmlns:p14="http://schemas.microsoft.com/office/powerpoint/2010/main" xmlns="" val="3811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el-peace-prize-med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2400"/>
            <a:ext cx="47625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gitanj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"/>
            <a:ext cx="3667125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3124200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867400"/>
            <a:ext cx="269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ocuments\2nd P.P\Pictures\Download Picture College\HAIMONTI\hoimonti\PPP\amishamimblog_1344250334_1-45_boo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70531"/>
            <a:ext cx="4495800" cy="2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6343907"/>
            <a:ext cx="294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রবীন্দ্রনাথ</a:t>
            </a:r>
            <a:r>
              <a:rPr lang="en-US" sz="3600" dirty="0"/>
              <a:t> </a:t>
            </a:r>
            <a:r>
              <a:rPr lang="en-US" sz="3600" dirty="0" err="1"/>
              <a:t>ঠাকুর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539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89154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0"/>
            <a:ext cx="89154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_729_116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839200" cy="5791200"/>
          </a:xfrm>
          <a:prstGeom prst="rect">
            <a:avLst/>
          </a:prstGeom>
        </p:spPr>
      </p:pic>
      <p:pic>
        <p:nvPicPr>
          <p:cNvPr id="13" name="Picture 12" descr="thakur ba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04800"/>
            <a:ext cx="9017000" cy="632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04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      ৭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১৮৬১(২৫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১২৬৮)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     ৭ আগস্ট১৯৪১   (২২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১৩৪৮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648200"/>
            <a:ext cx="5562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নিকেতন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ocuments\2nd P.P\Pictures\Download Picture College\HAIMONTI\hoimonti\PPP\image_1046_257400.g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63523"/>
            <a:ext cx="4343399" cy="611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248870"/>
            <a:ext cx="3667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2nd P.P\Pictures\Download Picture College\HAIMONTI\hoimonti\PPP\220px-Gandhi-Tagore-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3494"/>
            <a:ext cx="3581400" cy="26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ocuments\2nd P.P\Pictures\Download Picture College\HAIMONTI\hoimonti\Rabindranath Tagore And Albert Einstei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971" y="12192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ocuments\2nd P.P\Pictures\Download Picture College\rabindra\sahitto_robindronat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928" y="4043362"/>
            <a:ext cx="53340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75235" y="0"/>
            <a:ext cx="7587765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প্রিয়জন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সান্নিধ্যে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কবীন্দ্র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Documents\2nd P.P\Pictures\Download Picture College\HAIMONTI\hoimonti\sssss\jagodish chandra - rabindrana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1112"/>
            <a:ext cx="2209800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181600"/>
            <a:ext cx="2743200" cy="152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232307"/>
            <a:ext cx="3581400" cy="7469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মহাত্মা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গান্ধী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3431" y="3352800"/>
            <a:ext cx="2905969" cy="582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আলবার্ট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0442" y="6248400"/>
            <a:ext cx="53340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186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Aporichita\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6200"/>
            <a:ext cx="6836979" cy="48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5715000"/>
            <a:ext cx="8839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গায়ে-হলুদ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আদম-সুমারি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কেরানি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4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ICTURE\saptak-2-35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63" y="23648"/>
            <a:ext cx="4502811" cy="26433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064" y="3048000"/>
            <a:ext cx="899160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কনসর্ট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যতপ্রকারউচ্চ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একসঙ্গে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মিশাইয়া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কোলাহলের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হস্তী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সরস্বতীর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পদ্মবন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দলিত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বিদলিত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বিবাহ-বাড়িতে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উঠিলাম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আংটিতে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হারেতে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জহরাতে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গহনার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নিলামে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চড়িয়াছে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Aporichita\b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9785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0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সভায়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বসিবার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শম্ভুনাথবাবু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বলিতেছেন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বিবাহরে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দেখিবেন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।”…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খুলিয়া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আনিতেছি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Aporichita\ga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0092"/>
            <a:ext cx="7315200" cy="36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287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764</Words>
  <Application>Microsoft Office PowerPoint</Application>
  <PresentationFormat>On-screen Show (4:3)</PresentationFormat>
  <Paragraphs>110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lab-04</dc:creator>
  <cp:lastModifiedBy>Lotus computer</cp:lastModifiedBy>
  <cp:revision>694</cp:revision>
  <dcterms:created xsi:type="dcterms:W3CDTF">2012-06-20T07:30:53Z</dcterms:created>
  <dcterms:modified xsi:type="dcterms:W3CDTF">2016-12-23T05:14:42Z</dcterms:modified>
</cp:coreProperties>
</file>